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3168651b80.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03145f0a60b.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0313a25400c.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031638ff1a6.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0317f41fc5a.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031451eb9fb.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3164443130.png"/>
<Relationship Id="rId3" Type="http://schemas.openxmlformats.org/officeDocument/2006/relationships/image" Target="../media/file103138f979bd.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312a78484.png"/>
<Relationship Id="rId3" Type="http://schemas.openxmlformats.org/officeDocument/2006/relationships/image" Target="../media/file103143ecf778.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317a6b0a1e.png"/>
<Relationship Id="rId3" Type="http://schemas.openxmlformats.org/officeDocument/2006/relationships/image" Target="../media/file1031965765c.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31643d96d5.png"/>
<Relationship Id="rId3" Type="http://schemas.openxmlformats.org/officeDocument/2006/relationships/image" Target="../media/file1031779ad5d.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314564b880.png"/>
<Relationship Id="rId3" Type="http://schemas.openxmlformats.org/officeDocument/2006/relationships/image" Target="../media/file1031578cff17.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3169bf6be8.png"/>
<Relationship Id="rId3" Type="http://schemas.openxmlformats.org/officeDocument/2006/relationships/image" Target="../media/file103116458295.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312d800f9f.png"/>
<Relationship Id="rId3" Type="http://schemas.openxmlformats.org/officeDocument/2006/relationships/image" Target="../media/file10313281a70f.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0315dfee3b0.png"/>
<Relationship Id="rId3" Type="http://schemas.openxmlformats.org/officeDocument/2006/relationships/image" Target="../media/file10319166806.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3118478a6c.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31d0c4e8.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31a2f5bc3.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312b31646e.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3137b887e9.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3133e2ee93.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031779d0f8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January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10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163,998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18,901.7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12,370,121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21,874.6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1,868,477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20,271.5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January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10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05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12,444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1,434.2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1,053,451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1,862.9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141,995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January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10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11,339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17,665.6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29,448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18,276.7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20,667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17,008.8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23,501.4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17,365.3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30,821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20,258.0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20,028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18,087.7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163,998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18,901.7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1,868,477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20,271.5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12,370,121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21,874.6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January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10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05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1,483.2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1,896.4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1,366.6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1,652.4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1,327.6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12,444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1,434.2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1,053,451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1,862.9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141,995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January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January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2022-01-10T17:54:43Z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